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70" r:id="rId4"/>
    <p:sldId id="259" r:id="rId5"/>
    <p:sldId id="271" r:id="rId6"/>
    <p:sldId id="272" r:id="rId7"/>
    <p:sldId id="264" r:id="rId8"/>
    <p:sldId id="273" r:id="rId9"/>
    <p:sldId id="268" r:id="rId10"/>
    <p:sldId id="269" r:id="rId11"/>
    <p:sldId id="267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</a:p>
        <a:p>
          <a:r>
            <a:rPr lang="en-US" sz="1100" dirty="0"/>
            <a:t>Reading Comprehension</a:t>
          </a:r>
        </a:p>
        <a:p>
          <a:r>
            <a:rPr lang="en-US" sz="1100" dirty="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rgbClr val="FF0000"/>
              </a:solidFill>
            </a:rPr>
            <a:t>Decoding (phonics), </a:t>
          </a:r>
        </a:p>
        <a:p>
          <a:r>
            <a:rPr lang="en-US" sz="1100" b="0" dirty="0">
              <a:solidFill>
                <a:srgbClr val="FF0000"/>
              </a:solidFill>
            </a:rPr>
            <a:t>encoding (spelling), </a:t>
          </a:r>
        </a:p>
        <a:p>
          <a:r>
            <a:rPr lang="en-US" sz="1100" b="0" dirty="0"/>
            <a:t>Fluency (rate &amp; accuracy)</a:t>
          </a:r>
        </a:p>
        <a:p>
          <a:r>
            <a:rPr lang="en-US" sz="1100" b="0" dirty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Comprehension</a:t>
          </a: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1/28/2013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burn.edu/academic/education/reading_genie/spcat.html" TargetMode="External"/><Relationship Id="rId2" Type="http://schemas.openxmlformats.org/officeDocument/2006/relationships/hyperlink" Target="http://www.auburn.edu/academic/education/reading_genie/spelling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Wednesday </a:t>
            </a:r>
            <a:r>
              <a:rPr lang="en-US" dirty="0" smtClean="0"/>
              <a:t>1-28-13</a:t>
            </a:r>
            <a:endParaRPr lang="en-US" dirty="0" smtClean="0"/>
          </a:p>
          <a:p>
            <a:r>
              <a:rPr lang="en-US" dirty="0" smtClean="0"/>
              <a:t>Reading: word analysis and decoding</a:t>
            </a:r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decoding assessments</a:t>
            </a:r>
          </a:p>
          <a:p>
            <a:r>
              <a:rPr lang="en-US" dirty="0" smtClean="0"/>
              <a:t>Readings for today: Atwell </a:t>
            </a:r>
            <a:r>
              <a:rPr lang="en-US" dirty="0" err="1" smtClean="0"/>
              <a:t>Ch</a:t>
            </a:r>
            <a:r>
              <a:rPr lang="en-US" dirty="0" smtClean="0"/>
              <a:t> </a:t>
            </a:r>
            <a:r>
              <a:rPr lang="en-US" dirty="0" smtClean="0"/>
              <a:t>7 &amp; 8</a:t>
            </a:r>
          </a:p>
          <a:p>
            <a:r>
              <a:rPr lang="en-US" dirty="0" smtClean="0"/>
              <a:t>Assignment Due: Tech App Presentations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High Frequency Sight Words</a:t>
            </a:r>
          </a:p>
          <a:p>
            <a:pPr lvl="2"/>
            <a:r>
              <a:rPr lang="en-US" dirty="0" smtClean="0"/>
              <a:t>Fry Bingo/Wordo</a:t>
            </a:r>
          </a:p>
          <a:p>
            <a:pPr lvl="2"/>
            <a:r>
              <a:rPr lang="en-US" dirty="0" smtClean="0"/>
              <a:t>Word Wall Chants/Games</a:t>
            </a:r>
          </a:p>
          <a:p>
            <a:pPr lvl="2"/>
            <a:r>
              <a:rPr lang="en-US" dirty="0" smtClean="0"/>
              <a:t>Fry Rock Paper Scissors</a:t>
            </a:r>
          </a:p>
          <a:p>
            <a:pPr lvl="2"/>
            <a:r>
              <a:rPr lang="en-US" dirty="0" smtClean="0"/>
              <a:t>Fry Dice</a:t>
            </a:r>
          </a:p>
          <a:p>
            <a:pPr lvl="2"/>
            <a:r>
              <a:rPr lang="en-US" dirty="0" smtClean="0"/>
              <a:t>Fry Scroll – Ipad application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Assessment: QPS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Review QPS</a:t>
            </a:r>
          </a:p>
          <a:p>
            <a:r>
              <a:rPr lang="en-US" dirty="0" smtClean="0"/>
              <a:t>Review Spelling Inventories</a:t>
            </a:r>
          </a:p>
          <a:p>
            <a:r>
              <a:rPr lang="en-US" dirty="0" smtClean="0"/>
              <a:t>Note Spanish versions of both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assignments? Questions?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Assignment: Tech App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62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Topic – </a:t>
            </a:r>
            <a:r>
              <a:rPr lang="en-US" dirty="0" smtClean="0"/>
              <a:t>literary letter openers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listening to the read aloud of Thank You, Mr. </a:t>
            </a:r>
            <a:r>
              <a:rPr lang="en-US" dirty="0" err="1" smtClean="0"/>
              <a:t>Falker</a:t>
            </a:r>
            <a:r>
              <a:rPr lang="en-US" dirty="0" smtClean="0"/>
              <a:t> by Patricia </a:t>
            </a:r>
            <a:r>
              <a:rPr lang="en-US" dirty="0" err="1" smtClean="0"/>
              <a:t>Polacco</a:t>
            </a:r>
            <a:r>
              <a:rPr lang="en-US" dirty="0" smtClean="0"/>
              <a:t>, please initially respond in your journal usin</a:t>
            </a:r>
            <a:r>
              <a:rPr lang="en-US" dirty="0" smtClean="0"/>
              <a:t>g one of the literary  letter openers on p. 83.</a:t>
            </a:r>
          </a:p>
          <a:p>
            <a:r>
              <a:rPr lang="en-US" dirty="0" smtClean="0"/>
              <a:t>What do you think of these openers? How can you use these with your students at Bishop?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</a:t>
            </a:r>
            <a:r>
              <a:rPr lang="en-US" dirty="0" err="1" smtClean="0"/>
              <a:t>ch.</a:t>
            </a:r>
            <a:r>
              <a:rPr lang="en-US" dirty="0" smtClean="0"/>
              <a:t> 7 -  1 to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think of her concept of literary letters? Is this manageable as compared to weekly or daily reciprocal journals? </a:t>
            </a:r>
          </a:p>
          <a:p>
            <a:r>
              <a:rPr lang="en-US" dirty="0" smtClean="0"/>
              <a:t>What do you think about her concept reading conferences? How could you implement this with your students at Bishop?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915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</a:t>
            </a:r>
            <a:r>
              <a:rPr lang="en-US" dirty="0" err="1" smtClean="0"/>
              <a:t>Ch</a:t>
            </a:r>
            <a:r>
              <a:rPr lang="en-US" dirty="0" smtClean="0"/>
              <a:t> 8 - Boys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“myths” about boys as readers? Do you think these are accurate notions or do you agree with Atwell that these are myths? Why do these myths persist? </a:t>
            </a:r>
          </a:p>
          <a:p>
            <a:r>
              <a:rPr lang="en-US" dirty="0" smtClean="0"/>
              <a:t>“I choose books that appeal to me and that I can engage in.” Cameron </a:t>
            </a:r>
          </a:p>
          <a:p>
            <a:pPr lvl="1"/>
            <a:r>
              <a:rPr lang="en-US" dirty="0" smtClean="0"/>
              <a:t>Do you think Cameron is a typical representation of a boy? </a:t>
            </a:r>
          </a:p>
        </p:txBody>
      </p:sp>
    </p:spTree>
    <p:extLst>
      <p:ext uri="{BB962C8B-B14F-4D97-AF65-F5344CB8AC3E}">
        <p14:creationId xmlns:p14="http://schemas.microsoft.com/office/powerpoint/2010/main" val="885979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34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Orthography – phonemes connected to various </a:t>
            </a:r>
            <a:r>
              <a:rPr lang="en-US" dirty="0" err="1" smtClean="0"/>
              <a:t>graphemic</a:t>
            </a:r>
            <a:r>
              <a:rPr lang="en-US" dirty="0" smtClean="0"/>
              <a:t> representations: 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www.auburn.edu/academic/education/reading_genie/spellings.html</a:t>
            </a:r>
            <a:endParaRPr lang="en-US" dirty="0" smtClean="0"/>
          </a:p>
          <a:p>
            <a:r>
              <a:rPr lang="en-US" dirty="0" smtClean="0"/>
              <a:t>Frequency Rules</a:t>
            </a:r>
          </a:p>
          <a:p>
            <a:pPr lvl="1"/>
            <a:r>
              <a:rPr lang="en-US" dirty="0">
                <a:hlinkClick r:id="rId3"/>
              </a:rPr>
              <a:t>http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www.auburn.edu/academic/education/reading_genie/spcat.html</a:t>
            </a:r>
            <a:endParaRPr lang="en-US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3449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</a:t>
            </a:r>
            <a:r>
              <a:rPr lang="en-US" dirty="0" smtClean="0"/>
              <a:t>Decoding (&amp; Spelling)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Phonics Instruction</a:t>
            </a:r>
          </a:p>
          <a:p>
            <a:pPr lvl="1"/>
            <a:r>
              <a:rPr lang="en-US" dirty="0" smtClean="0"/>
              <a:t>Synthetic Phonics</a:t>
            </a:r>
          </a:p>
          <a:p>
            <a:pPr lvl="2"/>
            <a:r>
              <a:rPr lang="en-US" dirty="0" smtClean="0"/>
              <a:t>Seeing Stars – nonsense words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Analytic Phonics</a:t>
            </a:r>
          </a:p>
          <a:p>
            <a:pPr lvl="2"/>
            <a:r>
              <a:rPr lang="en-US" dirty="0" smtClean="0"/>
              <a:t>Making 20 </a:t>
            </a:r>
          </a:p>
          <a:p>
            <a:pPr lvl="2"/>
            <a:r>
              <a:rPr lang="en-US" dirty="0" smtClean="0"/>
              <a:t>Word Sorting </a:t>
            </a:r>
          </a:p>
          <a:p>
            <a:pPr lvl="3"/>
            <a:r>
              <a:rPr lang="en-US" dirty="0" smtClean="0"/>
              <a:t>Video</a:t>
            </a:r>
          </a:p>
          <a:p>
            <a:pPr lvl="3"/>
            <a:r>
              <a:rPr lang="en-US" dirty="0" smtClean="0"/>
              <a:t>Words their way</a:t>
            </a:r>
          </a:p>
          <a:p>
            <a:pPr lvl="2"/>
            <a:r>
              <a:rPr lang="en-US" dirty="0" smtClean="0"/>
              <a:t>Making Words</a:t>
            </a:r>
          </a:p>
          <a:p>
            <a:pPr lvl="3"/>
            <a:r>
              <a:rPr lang="en-US" dirty="0" err="1" smtClean="0"/>
              <a:t>Readwritethink</a:t>
            </a:r>
            <a:r>
              <a:rPr lang="en-US" dirty="0" smtClean="0"/>
              <a:t> </a:t>
            </a:r>
            <a:r>
              <a:rPr lang="en-US" dirty="0" smtClean="0"/>
              <a:t>script – a, e, b, s, k, t</a:t>
            </a:r>
            <a:endParaRPr lang="en-US" dirty="0" smtClean="0"/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dirty="0" smtClean="0"/>
              <a:t>Embedded Phonics</a:t>
            </a:r>
          </a:p>
          <a:p>
            <a:pPr lvl="2"/>
            <a:r>
              <a:rPr lang="en-US" dirty="0" smtClean="0"/>
              <a:t>Big book with post-it notes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178</TotalTime>
  <Words>448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Rdg 4402</vt:lpstr>
      <vt:lpstr>Class News/Announcements</vt:lpstr>
      <vt:lpstr>Assignment: Tech App Presentations</vt:lpstr>
      <vt:lpstr>Journal Topic – literary letter openers </vt:lpstr>
      <vt:lpstr>Atwell ch. 7 -  1 to 1</vt:lpstr>
      <vt:lpstr>Atwell Ch 8 - Boys</vt:lpstr>
      <vt:lpstr>How Reading Works</vt:lpstr>
      <vt:lpstr>Spelling Rules</vt:lpstr>
      <vt:lpstr>R- Lexical Skills – Word Analysis &amp; Decoding (&amp; Spelling) </vt:lpstr>
      <vt:lpstr>R- Lexical Skills – Word Analysis &amp; Decoding</vt:lpstr>
      <vt:lpstr>Assessment: QPS </vt:lpstr>
      <vt:lpstr>W – The Writing Process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 Johnson</cp:lastModifiedBy>
  <cp:revision>20</cp:revision>
  <dcterms:created xsi:type="dcterms:W3CDTF">2013-01-11T21:31:46Z</dcterms:created>
  <dcterms:modified xsi:type="dcterms:W3CDTF">2013-01-28T15:52:18Z</dcterms:modified>
</cp:coreProperties>
</file>